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72" r:id="rId5"/>
    <p:sldId id="260" r:id="rId6"/>
    <p:sldId id="262" r:id="rId7"/>
    <p:sldId id="261" r:id="rId8"/>
    <p:sldId id="267" r:id="rId9"/>
    <p:sldId id="275" r:id="rId10"/>
    <p:sldId id="263" r:id="rId11"/>
    <p:sldId id="264" r:id="rId12"/>
    <p:sldId id="265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.xml"/><Relationship Id="rId3" Type="http://schemas.openxmlformats.org/officeDocument/2006/relationships/slide" Target="slide13.xml"/><Relationship Id="rId7" Type="http://schemas.openxmlformats.org/officeDocument/2006/relationships/slide" Target="slide8.xml"/><Relationship Id="rId12" Type="http://schemas.openxmlformats.org/officeDocument/2006/relationships/slide" Target="slide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4.xml"/><Relationship Id="rId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slide" Target="slide12.xml"/><Relationship Id="rId9" Type="http://schemas.openxmlformats.org/officeDocument/2006/relationships/slide" Target="slide6.xml"/><Relationship Id="rId1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1524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সুচিপত্র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324600" y="36576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324600" y="30480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6324600" y="24384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6324600" y="18288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6324600" y="12192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6324600" y="6096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8" action="ppaction://hlinksldjump"/>
          </p:cNvPr>
          <p:cNvSpPr/>
          <p:nvPr/>
        </p:nvSpPr>
        <p:spPr>
          <a:xfrm>
            <a:off x="0" y="43434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আচরণিক উদ্দেশশ্য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>
            <a:hlinkClick r:id="rId9" action="ppaction://hlinksldjump"/>
          </p:cNvPr>
          <p:cNvSpPr/>
          <p:nvPr/>
        </p:nvSpPr>
        <p:spPr>
          <a:xfrm>
            <a:off x="0" y="37338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পাঠঘোষনা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0" y="31242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>
            <a:hlinkClick r:id="rId10" action="ppaction://hlinksldjump"/>
          </p:cNvPr>
          <p:cNvSpPr/>
          <p:nvPr/>
        </p:nvSpPr>
        <p:spPr>
          <a:xfrm>
            <a:off x="0" y="25146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মানসিক পরিবেশ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>
            <a:hlinkClick r:id="rId11" action="ppaction://hlinksldjump"/>
          </p:cNvPr>
          <p:cNvSpPr/>
          <p:nvPr/>
        </p:nvSpPr>
        <p:spPr>
          <a:xfrm>
            <a:off x="0" y="19050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>
            <a:hlinkClick r:id="rId12" action="ppaction://hlinksldjump"/>
          </p:cNvPr>
          <p:cNvSpPr/>
          <p:nvPr/>
        </p:nvSpPr>
        <p:spPr>
          <a:xfrm>
            <a:off x="0" y="12954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>
            <a:hlinkClick r:id="rId13" action="ppaction://hlinksldjump"/>
          </p:cNvPr>
          <p:cNvSpPr/>
          <p:nvPr/>
        </p:nvSpPr>
        <p:spPr>
          <a:xfrm>
            <a:off x="0" y="6858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>
            <a:hlinkClick r:id="rId14" action="ppaction://hlinksldjump"/>
          </p:cNvPr>
          <p:cNvSpPr/>
          <p:nvPr/>
        </p:nvSpPr>
        <p:spPr>
          <a:xfrm>
            <a:off x="6324600" y="42672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162800" y="63246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>
            <a:off x="609600" y="6400800"/>
            <a:ext cx="1295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914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একক কাজ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015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295400"/>
            <a:ext cx="3352800" cy="502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990000"/>
            </a:solidFill>
          </a:ln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 ছবিটি দেখে 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kumimoji="0" lang="bn-I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বৈশিষ্ট্য লিখ।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G:\picturess\bmelanostictus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295400"/>
            <a:ext cx="5715000" cy="5029200"/>
          </a:xfrm>
          <a:prstGeom prst="rect">
            <a:avLst/>
          </a:prstGeom>
          <a:noFill/>
          <a:ln w="76200">
            <a:solidFill>
              <a:srgbClr val="4015F9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7162800" y="63246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09600" y="6400800"/>
            <a:ext cx="1295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762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56323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শীতল রক্ত বিশিষ্ট প্রাণি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  এদের ত্বক খসখসে, ত্বকীয় গ্রন্থিগুলো </a:t>
            </a:r>
            <a:endParaRPr lang="bn-IN" sz="3600" b="1" dirty="0" smtClean="0">
              <a:solidFill>
                <a:srgbClr val="4015F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ত্বককে ভেজা রাখে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   এদের দুই জোড়া পা এবং তিন </a:t>
            </a:r>
            <a:endParaRPr lang="bn-IN" sz="3600" b="1" dirty="0" smtClean="0">
              <a:solidFill>
                <a:srgbClr val="4015F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প্রকোষ্ঠ বিশিষ্ট হৃদপিন্ড থাকে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  এরা ডিম পাড়ে এবং নিষেক ক্রিয়া দেহের বাইরে ঘটে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  ব্যাঙাচি অবস্থা ফুলকা এবং পূর্ণঙ্গ অবস্থায় ত্বক ও </a:t>
            </a:r>
            <a:endParaRPr lang="bn-IN" sz="3600" b="1" dirty="0" smtClean="0">
              <a:solidFill>
                <a:srgbClr val="4015F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ফুসফুসের সাহয্যে শ্বাসকার্য চালায়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  এদের সামনের পায়ে ৪টি এবং পিছনের পায়ে ৫টি </a:t>
            </a:r>
            <a:endParaRPr lang="bn-IN" sz="3600" b="1" dirty="0" smtClean="0">
              <a:solidFill>
                <a:srgbClr val="4015F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solidFill>
                  <a:srgbClr val="4015F9"/>
                </a:solidFill>
                <a:latin typeface="NikoshBAN" pitchFamily="2" charset="0"/>
                <a:cs typeface="NikoshBAN" pitchFamily="2" charset="0"/>
              </a:rPr>
              <a:t>আঙুল থাকে।</a:t>
            </a:r>
            <a:endParaRPr lang="en-US" sz="3600" b="1" dirty="0">
              <a:solidFill>
                <a:srgbClr val="4015F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:\picturess\bmelanostictus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66800"/>
            <a:ext cx="2133600" cy="2386096"/>
          </a:xfrm>
          <a:prstGeom prst="rect">
            <a:avLst/>
          </a:prstGeom>
          <a:noFill/>
          <a:ln w="76200">
            <a:solidFill>
              <a:srgbClr val="99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কুনোব্যাঙ এর  বৈশিষ্ট্য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162800" y="6324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09600" y="6400800"/>
            <a:ext cx="762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সামমে</a:t>
            </a: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7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জোড়ায় কাজ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FrogHabit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3810000" cy="2514600"/>
          </a:xfrm>
          <a:prstGeom prst="rect">
            <a:avLst/>
          </a:prstGeom>
          <a:ln w="76200">
            <a:solidFill>
              <a:srgbClr val="4015F9"/>
            </a:solidFill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38201"/>
            <a:ext cx="4038600" cy="2590800"/>
          </a:xfrm>
          <a:prstGeom prst="rect">
            <a:avLst/>
          </a:prstGeom>
          <a:ln w="76200">
            <a:solidFill>
              <a:srgbClr val="0000FF"/>
            </a:solidFill>
          </a:ln>
        </p:spPr>
      </p:pic>
      <p:pic>
        <p:nvPicPr>
          <p:cNvPr id="5" name="Picture 4" descr="jopz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81400"/>
            <a:ext cx="3854704" cy="2590800"/>
          </a:xfrm>
          <a:prstGeom prst="rect">
            <a:avLst/>
          </a:prstGeom>
          <a:ln w="76200">
            <a:solidFill>
              <a:srgbClr val="4015F9"/>
            </a:solidFill>
          </a:ln>
        </p:spPr>
      </p:pic>
      <p:pic>
        <p:nvPicPr>
          <p:cNvPr id="6" name="Picture 5" descr="jopza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581400"/>
            <a:ext cx="4114800" cy="2667000"/>
          </a:xfrm>
          <a:prstGeom prst="rect">
            <a:avLst/>
          </a:prstGeom>
          <a:ln w="76200">
            <a:solidFill>
              <a:srgbClr val="0000FF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7162800" y="61722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09600" y="6400800"/>
            <a:ext cx="1295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838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676400"/>
            <a:ext cx="9144000" cy="441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১)কুনোব্যাঙকে উভচড় প্রাণী বলা হয় কেন?</a:t>
            </a: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২)</a:t>
            </a: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কুনোব্যাঙের ২টি বৈশিস্ট্য  বল।</a:t>
            </a:r>
            <a:b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৩)</a:t>
            </a: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শিতনিদ্রা </a:t>
            </a: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কী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৪)</a:t>
            </a:r>
            <a:r>
              <a:rPr kumimoji="0" lang="bn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ু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নোব্যাঙের বৈজ্ঞানিক নাম</a:t>
            </a:r>
            <a:endParaRPr kumimoji="0" lang="bn-IN" sz="3200" b="1" i="0" u="none" strike="noStrike" kern="1200" cap="none" spc="0" normalizeH="0" baseline="0" noProof="0" dirty="0" smtClean="0">
              <a:ln>
                <a:noFill/>
              </a:ln>
              <a:solidFill>
                <a:srgbClr val="4015F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015F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162800" y="61722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09600" y="6248400"/>
            <a:ext cx="1371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838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286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০৫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বাড়ির কাজ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6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তোমার বাড়ির আসপাশ থেকে কুনোব্যাঙ সংগ্রহ করে এর উপর ১০ টি বাক্য তৈরি করে নিয়ে আসবে।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162800" y="63246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09600" y="6019800"/>
            <a:ext cx="13716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chn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24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20196034">
            <a:off x="642385" y="1103817"/>
            <a:ext cx="45720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162800" y="63246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09600" y="6400800"/>
            <a:ext cx="1295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1143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76200"/>
            <a:ext cx="8839200" cy="297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19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Water lil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0"/>
            <a:ext cx="8991600" cy="2971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162800" y="63246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09600" y="6400800"/>
            <a:ext cx="1371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914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মোহাম্মদ নাসির</a:t>
            </a:r>
            <a:r>
              <a:rPr kumimoji="0" lang="bn-BD" sz="40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উদ্দিন।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দুলালপুর এস,এম এন্ড কে</a:t>
            </a: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উচচ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বিদ্যালয়।</a:t>
            </a: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40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05</a:t>
            </a:r>
            <a:r>
              <a:rPr lang="bn-BD" sz="40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486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Email unasir983@yahoo.com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162800" y="63246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09600" y="6172200"/>
            <a:ext cx="1447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914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  <p:pic>
        <p:nvPicPr>
          <p:cNvPr id="12" name="Picture 11" descr="Nasir Sir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133600"/>
            <a:ext cx="3376863" cy="40100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86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বিষয়পরিচিতি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00"/>
            <a:ext cx="91440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জীব বিজ্ঞান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10000"/>
            <a:ext cx="9144000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5300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তারিখঃ১৫/৫/২০১২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162800" y="63246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09600" y="6019800"/>
            <a:ext cx="1524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990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066800" y="1066800"/>
            <a:ext cx="6781800" cy="4800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162800" y="63246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09600" y="6400800"/>
            <a:ext cx="1371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914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7536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কুনোব্যাঙ</a:t>
            </a:r>
            <a:endParaRPr lang="bn-IN" sz="7200" b="1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Bufo</a:t>
            </a:r>
            <a:r>
              <a:rPr lang="en-US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menanostictas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162800" y="6324600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09600" y="6096000"/>
            <a:ext cx="1371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914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  <p:pic>
        <p:nvPicPr>
          <p:cNvPr id="7" name="Picture 6" descr="G:\picturess\bmelanostictus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3886200"/>
          </a:xfrm>
          <a:prstGeom prst="rect">
            <a:avLst/>
          </a:prstGeom>
          <a:noFill/>
          <a:ln w="76200">
            <a:solidFill>
              <a:srgbClr val="4015F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981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আচরণিক উদ্দেশ্য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1981200"/>
            <a:ext cx="9144000" cy="4114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উভচর প্রাণী কী তা বলতে পারবে।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কুনোব্যাঙের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বৈশি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ষ্ট্য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উল্লেখ করতে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4015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কুনোব্যাঙের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বাস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স্থান সনাক্ত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</a:t>
            </a:r>
            <a:r>
              <a:rPr lang="bn-BD" sz="2800" b="1" dirty="0" smtClean="0"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kumimoji="0" lang="bn-BD" sz="2800" b="1" i="0" u="none" strike="noStrike" kern="1200" cap="none" spc="0" normalizeH="0" baseline="0" noProof="0" dirty="0" smtClean="0">
              <a:ln>
                <a:noFill/>
              </a:ln>
              <a:solidFill>
                <a:srgbClr val="4015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কুনোব্যাঙের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বহিঃঅংগসংস্থান ও অন্তঃঅংগসংস্থান</a:t>
            </a:r>
            <a:r>
              <a:rPr kumimoji="0" lang="bn-BD" sz="2800" b="1" i="0" u="none" strike="noStrike" kern="1200" cap="none" spc="0" normalizeH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চিহ্নিত করতে</a:t>
            </a:r>
            <a:r>
              <a:rPr kumimoji="0" lang="bn-BD" sz="2800" b="1" i="0" u="none" strike="noStrike" kern="1200" cap="none" spc="0" normalizeH="0" noProof="0" dirty="0" smtClean="0">
                <a:ln>
                  <a:noFill/>
                </a:ln>
                <a:solidFill>
                  <a:srgbClr val="4015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পারবে।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4015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015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162800" y="61722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09600" y="6248400"/>
            <a:ext cx="12954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838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bmelanostictus3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  <a:solidFill>
            <a:srgbClr val="4015F9"/>
          </a:solidFill>
        </p:spPr>
      </p:pic>
      <p:sp>
        <p:nvSpPr>
          <p:cNvPr id="3" name="Rectangle 2"/>
          <p:cNvSpPr/>
          <p:nvPr/>
        </p:nvSpPr>
        <p:spPr>
          <a:xfrm>
            <a:off x="0" y="4724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সামনের পা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1371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মাথা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6200" y="3962400"/>
            <a:ext cx="1447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পায়ুপথ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7912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পিছনের পা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90600" y="1219200"/>
            <a:ext cx="2057400" cy="8382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62400" y="1219200"/>
            <a:ext cx="3886200" cy="1219200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943600" y="2514600"/>
            <a:ext cx="1752600" cy="228600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562600" y="5334000"/>
            <a:ext cx="1066800" cy="1066800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162050" y="2876550"/>
            <a:ext cx="1143000" cy="2552700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572000" y="2667000"/>
            <a:ext cx="3200400" cy="3200400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48600" y="3657600"/>
            <a:ext cx="586248" cy="228600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620000" y="5791200"/>
            <a:ext cx="1524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কর্ণপটহ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8600" y="1143000"/>
            <a:ext cx="1066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চোখ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2286000"/>
            <a:ext cx="1447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আঁচিল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162800" y="63246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পেছনে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609600" y="6248400"/>
            <a:ext cx="1295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সামনে</a:t>
            </a:r>
            <a:endParaRPr lang="en-US" dirty="0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4267200" y="6324600"/>
            <a:ext cx="838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হোম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67050" y="3086100"/>
          <a:ext cx="3009900" cy="685800"/>
        </p:xfrm>
        <a:graphic>
          <a:graphicData uri="http://schemas.openxmlformats.org/presentationml/2006/ole">
            <p:oleObj spid="_x0000_s1026" name="Packager Shell Object" showAsIcon="1" r:id="rId3" imgW="3010680" imgH="685800" progId="Package">
              <p:embed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all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ব্যবচ্ছেদের ভিডিও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rgbClr val="7030A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346</TotalTime>
  <Words>302</Words>
  <Application>Microsoft Office PowerPoint</Application>
  <PresentationFormat>On-screen Show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Jahan Computer</cp:lastModifiedBy>
  <cp:revision>140</cp:revision>
  <dcterms:created xsi:type="dcterms:W3CDTF">2006-08-16T00:00:00Z</dcterms:created>
  <dcterms:modified xsi:type="dcterms:W3CDTF">2013-10-04T15:51:06Z</dcterms:modified>
</cp:coreProperties>
</file>